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5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BHARATH KUMAR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AtliQ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AtliQ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"AtliQ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“AtliQ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</TotalTime>
  <Words>1084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Bharath Kumar</cp:lastModifiedBy>
  <cp:revision>8</cp:revision>
  <dcterms:created xsi:type="dcterms:W3CDTF">2024-02-06T10:27:33Z</dcterms:created>
  <dcterms:modified xsi:type="dcterms:W3CDTF">2025-04-01T15:59:37Z</dcterms:modified>
</cp:coreProperties>
</file>